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2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88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9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83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71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06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4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00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5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10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76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46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2A136-BC04-4B69-BEBE-A829170494FF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67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4020205" y="1206357"/>
            <a:ext cx="3326525" cy="3665188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0629" y="122944"/>
            <a:ext cx="9635778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早川町住宅耐震化緊急促進アクションプログラム</a:t>
            </a:r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２０２２</a:t>
            </a:r>
            <a:endParaRPr kumimoji="1"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0629" y="878523"/>
            <a:ext cx="3304134" cy="263149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早川町耐震改修促進計画に定めた目標の達成に向け、住宅所有者の経済的負担の軽減を図るとともに、住宅所有者に対する直接的な耐震化促進、耐震診断実施者に対する耐震化促進、改修事業者の技術力向上、一般市民への周知・普及等の充実を図ることが重要である。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このため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、早川町住宅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耐震化緊急促進アクションプログラムでは、毎年度、住宅耐震化に係る取組を位置づけ、その進捗状況を把握・評価するとともに、プログラムの充実・改善を図り、住宅の耐震化を強力に推進することを目的とする。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0629" y="550690"/>
            <a:ext cx="3304134" cy="2616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目的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0629" y="4488735"/>
            <a:ext cx="3304134" cy="55399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早川町住宅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耐震化緊急促進アクションプログラムは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、早川町耐震化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促進計画に基づき策定する。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0629" y="4160902"/>
            <a:ext cx="3304134" cy="2616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位置付け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87163" y="550690"/>
            <a:ext cx="6179244" cy="2616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取組内容・目標・実績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87163" y="878523"/>
            <a:ext cx="353943" cy="39930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20206" y="878523"/>
            <a:ext cx="3326525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令和４年度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取組内容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417675" y="878523"/>
            <a:ext cx="2348731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令和４年度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417674" y="2057105"/>
            <a:ext cx="2348731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前年度までの実績（直近３カ年）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20205" y="1206356"/>
            <a:ext cx="3326525" cy="368306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財政的支援</a:t>
            </a: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①木造住宅の耐震診断費に対する補助を実施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②木造住宅の補強設計から耐震改修費等に対する補助を</a:t>
            </a: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普及啓発等</a:t>
            </a: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①木造住宅所有者に対する直接的な耐震化促進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・戸別</a:t>
            </a: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の実施（１０件）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②耐震診断実施者に対する耐震化促進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・耐震診断結果報告時に補助制度等案内チラシを配布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・耐震診断後、概ね１年経過しても耐震化未着手の所有者　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に対し、電話等でのヒアリングを実施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③改修事業者の技術力向上等</a:t>
            </a:r>
            <a:endParaRPr kumimoji="1"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・県と連携し改修事業者向けの講習会等を年１回以上実施</a:t>
            </a:r>
            <a:endParaRPr kumimoji="1"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・耐震改修事業者リストを作成し、ホームページ等で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公表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④住民への周知普及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・広報誌等を通じて耐震化の必要性を周知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・チラシ等を作成、配布し、耐震化の促進を図る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・年１回以上、住民向けの説明会・セミナー・ブース展示</a:t>
            </a:r>
            <a:endParaRPr kumimoji="1"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等を実施</a:t>
            </a:r>
            <a:endParaRPr kumimoji="1"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417673" y="1206356"/>
            <a:ext cx="2348731" cy="804838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3" name="正方形/長方形 22"/>
          <p:cNvSpPr/>
          <p:nvPr/>
        </p:nvSpPr>
        <p:spPr>
          <a:xfrm>
            <a:off x="7417673" y="2359627"/>
            <a:ext cx="2348731" cy="2511122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5829" y="1206356"/>
            <a:ext cx="2340575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①耐震診断補助件数　　　　２件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②耐震改修補助件数　　　　１件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25829" y="2359627"/>
            <a:ext cx="2340575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令和３年度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①耐震診断補助件数　　　　２件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②耐震改修補助件数　　　　０件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417673" y="3048124"/>
            <a:ext cx="2340575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令和２年度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①耐震診断補助件数　　　　２件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②耐震改修補助件数　　　　０件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425828" y="3736621"/>
            <a:ext cx="2340575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令和元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①耐震診断補助件数　　　　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②耐震改修補助件数　　　　０件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6364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</TotalTime>
  <Words>98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大輪 亮雅</cp:lastModifiedBy>
  <cp:revision>26</cp:revision>
  <cp:lastPrinted>2022-02-08T02:56:06Z</cp:lastPrinted>
  <dcterms:created xsi:type="dcterms:W3CDTF">2020-08-18T06:00:24Z</dcterms:created>
  <dcterms:modified xsi:type="dcterms:W3CDTF">2022-02-08T02:57:46Z</dcterms:modified>
</cp:coreProperties>
</file>